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71" r:id="rId6"/>
    <p:sldId id="262" r:id="rId7"/>
    <p:sldId id="263" r:id="rId8"/>
    <p:sldId id="274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CDF846-168D-DB1A-C7BC-4B4728D0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52D0E5D-2282-4415-74B8-110E91D1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11E5B7F-96BC-D9E6-35DE-79C52254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96C159C-AEC0-4B20-4F24-66242A59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D12557E-BBA1-0F48-DA9F-E4373A72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5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72F342-986D-3F00-2D21-8203A4D0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B13CC09-1978-C11E-9497-6EB6A14D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C98BF9B-6597-7FA5-CB57-2FA2815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18407BD-0345-028E-8500-FCF48B8A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9BE7EE-BE52-C928-47E0-A17E0E0E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F90D0A17-987D-F952-F81A-06B709536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9F668DD-3145-410C-9369-400FFED4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45E1B3-0712-132A-6114-33FD485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55A94E9-63BC-A6B2-ACD1-2848744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0AA2FF7-7D71-F859-B1B0-1E39927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CC2F77-0C76-17EF-2675-0E75EE73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35C90A4-F309-13CE-58EA-8C7C09ED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D44202-4984-58ED-3B53-1F83E5B7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A6B1893-6B18-12CE-78ED-98959774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F8F6D48-00AD-60B3-961A-8E44A13A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0794D6-7F03-424B-6D7E-98C9ED0D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784BBDA-3228-09C1-D987-66C9EBF0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94B5013-E22C-078D-FFFF-4874DEF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3CB6402-1427-4A43-9313-BCE82EBD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6D25D20-3733-3D5A-D9B1-DE97EE84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2DD576-FEF3-4352-2E80-0BC4B27B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8335FE-4833-84A2-A821-09A89B6CB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F2427EE-AE06-0534-0221-7B9C5DDE5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75358BA-5E5E-1B45-56DE-296F4819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24BD131-2A8A-F0B7-770C-43683E88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FA05139-C501-C30A-86B4-F64F4D4C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A29133-F748-A9F2-E44D-F142E248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0455373-9289-9435-ED2D-C3679240F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47E8A0A-C658-CEBC-213F-E27ADD14E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0258AD8-0DEE-B0A0-5AA0-BF5760E46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1705F37-9B00-1717-6726-E8AA0BE02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70CA937-BCDC-85D2-EA73-A0CE03F4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6F6E669-498A-1CFE-4E7C-E909A4E4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19DC996-F60B-00A5-C3BD-F2602BB8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9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C490A3-5776-8A21-7F3C-7AAD3067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31F64E53-0311-6A11-1ECA-558920FE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6876985-33E8-55D4-3A10-023EE870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992D9AD-7592-80BE-8E74-45BE1B5C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21AFBB1-F529-2FF6-D673-C80ACFB0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EBDEF2C-E3D7-56C7-9A40-0A7A9DFA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6FEE023-C88A-0298-B937-13C7A743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6981A4-0EED-E92A-83C9-A5515FEF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0CDF0A2-6241-6BCF-ACAD-513C08EB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6BC7A20-993C-F4FE-E075-27AF2999A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927AA36-D3AA-E915-6CC1-C7F1D114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8A917B2-9FEB-8AD3-D1AF-71053261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D2D3989-CECC-B599-0A4A-AC354ABB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4A46B3-4ED6-0E95-44E8-CAA55049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065DA0BA-8F67-813D-27E8-AB495F235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6374BE0-D154-F506-E558-21B628B2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C621E73-5FFE-D307-4D3C-26D56591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3AAA766-AA77-2748-BAF2-C10B92D8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33FE906-F62E-C211-B4A4-1F8975DA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E805E53-AA07-5858-B9A4-0DFA994F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8FA4430-A7B2-162D-B32D-0A5568C9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C86F4C9-6FB2-4F85-8BDB-222BAA63E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698F-2CA1-49E3-89AE-D28E842C62FE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6AFAF2E-7127-4B25-9C77-B291904EB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F31DEFE-5856-1016-591C-E9B7D2A69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9B25-F6FE-48EB-8D8C-8FA6051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4F8012C2-545D-055E-C53C-C70D18DD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13" y="867358"/>
            <a:ext cx="9081077" cy="2446113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9344710F-C8AE-2DFC-7EAC-9548CAAD9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9"/>
            <a:ext cx="9144000" cy="1655762"/>
          </a:xfrm>
        </p:spPr>
        <p:txBody>
          <a:bodyPr/>
          <a:lstStyle/>
          <a:p>
            <a:pPr marL="342900" marR="350520" algn="ctr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BALLIVATUL ROSSAL</a:t>
            </a:r>
            <a:r>
              <a:rPr lang="ro-RO" i="1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ro-RO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AL BANATULUI ȘI CRIȘANEI</a:t>
            </a:r>
            <a:endParaRPr lang="en-US" dirty="0">
              <a:effectLst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marR="350520" algn="ctr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marR="350520" algn="ctr">
              <a:spcBef>
                <a:spcPts val="0"/>
              </a:spcBef>
              <a:spcAft>
                <a:spcPts val="0"/>
              </a:spcAft>
            </a:pPr>
            <a:r>
              <a:rPr lang="ro-RO" sz="2800" b="1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COMANDERIA „</a:t>
            </a:r>
            <a:r>
              <a:rPr lang="ro-RO" sz="2800" b="1" dirty="0">
                <a:solidFill>
                  <a:srgbClr val="FF0000"/>
                </a:solidFill>
                <a:effectLst/>
                <a:ea typeface="Amiri" panose="00000500000000000000" pitchFamily="2" charset="-78"/>
                <a:cs typeface="Amiri" panose="00000500000000000000" pitchFamily="2" charset="-78"/>
              </a:rPr>
              <a:t>JACQUES DE MOLAY</a:t>
            </a:r>
            <a:r>
              <a:rPr lang="ro-RO" sz="2800" b="1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” Nr. 20 TIMI</a:t>
            </a:r>
            <a:r>
              <a:rPr lang="ro-RO" sz="2800" b="1" dirty="0">
                <a:ea typeface="Amiri" panose="00000500000000000000" pitchFamily="2" charset="-78"/>
                <a:cs typeface="Amiri" panose="00000500000000000000" pitchFamily="2" charset="-78"/>
              </a:rPr>
              <a:t>Ș</a:t>
            </a:r>
            <a:r>
              <a:rPr lang="ro-RO" sz="2800" b="1" dirty="0">
                <a:effectLst/>
                <a:ea typeface="Amiri" panose="00000500000000000000" pitchFamily="2" charset="-78"/>
                <a:cs typeface="Amiri" panose="00000500000000000000" pitchFamily="2" charset="-78"/>
              </a:rPr>
              <a:t>OARA</a:t>
            </a:r>
            <a:endParaRPr lang="en-US" sz="2800" b="1" dirty="0">
              <a:effectLst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1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3A82B4-EBB7-6716-F03D-32910209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lang="ro-RO" sz="2200" dirty="0"/>
            </a:br>
            <a:r>
              <a:rPr lang="ro-RO" sz="2200" dirty="0"/>
              <a:t>Decembrie </a:t>
            </a:r>
            <a:r>
              <a:rPr lang="en-US" sz="2200" dirty="0"/>
              <a:t>-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Timișoara</a:t>
            </a:r>
            <a:endParaRPr lang="en-US" sz="22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99C1DC-6CE1-BEB9-DA1F-F12281213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7119"/>
            <a:ext cx="5759245" cy="2935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Sprijnirea</a:t>
            </a:r>
            <a:r>
              <a:rPr lang="en-US" dirty="0"/>
              <a:t> </a:t>
            </a:r>
            <a:r>
              <a:rPr lang="en-US" b="1" dirty="0" err="1"/>
              <a:t>Clubului</a:t>
            </a:r>
            <a:r>
              <a:rPr lang="en-US" b="1" dirty="0"/>
              <a:t> ROTARY din Timisoara </a:t>
            </a:r>
            <a:r>
              <a:rPr lang="en-US" dirty="0" err="1"/>
              <a:t>pentru</a:t>
            </a:r>
            <a:r>
              <a:rPr lang="en-US" dirty="0"/>
              <a:t> a</a:t>
            </a:r>
            <a:r>
              <a:rPr lang="ro-RO" dirty="0" err="1"/>
              <a:t>chiziția</a:t>
            </a:r>
            <a:r>
              <a:rPr lang="ro-RO" dirty="0"/>
              <a:t> </a:t>
            </a:r>
            <a:r>
              <a:rPr lang="en-US" dirty="0"/>
              <a:t>a </a:t>
            </a:r>
            <a:r>
              <a:rPr lang="en-US" dirty="0" err="1"/>
              <a:t>inca</a:t>
            </a:r>
            <a:r>
              <a:rPr lang="en-US" dirty="0"/>
              <a:t> </a:t>
            </a:r>
            <a:r>
              <a:rPr lang="ro-RO" dirty="0"/>
              <a:t>5 proiectoare </a:t>
            </a:r>
            <a:r>
              <a:rPr lang="en-US" dirty="0"/>
              <a:t>Professional 200 watt COB led Warm White </a:t>
            </a:r>
            <a:r>
              <a:rPr lang="ro-RO" dirty="0"/>
              <a:t>pentru dotarea sălii de concerte ”Mihai Periam” din cadrul Liceului de A</a:t>
            </a:r>
            <a:r>
              <a:rPr lang="en-US" dirty="0" err="1"/>
              <a:t>rta</a:t>
            </a:r>
            <a:r>
              <a:rPr lang="ro-RO" dirty="0"/>
              <a:t> ”Ion Vidu” din Timișoara.</a:t>
            </a:r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BFE20B51-7D27-B271-BC46-10413CA8E6FD}"/>
              </a:ext>
            </a:extLst>
          </p:cNvPr>
          <p:cNvSpPr txBox="1"/>
          <p:nvPr/>
        </p:nvSpPr>
        <p:spPr>
          <a:xfrm>
            <a:off x="993058" y="6428578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D9D23C16-C6DA-67E6-C67A-29F4571BC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35" y="1882160"/>
            <a:ext cx="4502803" cy="3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30C1B18-A9CC-1A6B-43DE-F156E15C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37"/>
            <a:ext cx="10515600" cy="47671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o-RO" sz="2200" dirty="0"/>
              <a:t>Promovarea  și susținerea obiectivului principal al Ordinului Suprem Militar al Templului din Ierusalim d</a:t>
            </a:r>
            <a:r>
              <a:rPr lang="en-US" sz="2200" dirty="0"/>
              <a:t>e a </a:t>
            </a:r>
            <a:r>
              <a:rPr lang="en-US" sz="2200" dirty="0" err="1"/>
              <a:t>apăra</a:t>
            </a:r>
            <a:r>
              <a:rPr lang="en-US" sz="2200" dirty="0"/>
              <a:t> </a:t>
            </a:r>
            <a:r>
              <a:rPr lang="en-US" sz="2200" dirty="0" err="1"/>
              <a:t>credința</a:t>
            </a:r>
            <a:r>
              <a:rPr lang="en-US" sz="2200" dirty="0"/>
              <a:t> </a:t>
            </a:r>
            <a:r>
              <a:rPr lang="en-US" sz="2200" dirty="0" err="1"/>
              <a:t>creștină</a:t>
            </a:r>
            <a:r>
              <a:rPr lang="en-US" sz="2200" dirty="0"/>
              <a:t> </a:t>
            </a:r>
            <a:r>
              <a:rPr lang="ro-RO" sz="2200" dirty="0"/>
              <a:t>și Biserica, sub atenta îndrumare a </a:t>
            </a:r>
            <a:r>
              <a:rPr lang="it-IT" sz="2200" dirty="0"/>
              <a:t>Marelui Prior General Magistral al României, Cav. Mare Iuliu STOCKLOSA</a:t>
            </a:r>
            <a:r>
              <a:rPr lang="ro-RO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 err="1"/>
              <a:t>Participarea</a:t>
            </a:r>
            <a:r>
              <a:rPr lang="en-US" sz="2200" dirty="0"/>
              <a:t> la </a:t>
            </a:r>
            <a:r>
              <a:rPr lang="en-US" sz="2200" dirty="0" err="1"/>
              <a:t>activitățile</a:t>
            </a:r>
            <a:r>
              <a:rPr lang="en-US" sz="2200" dirty="0"/>
              <a:t> </a:t>
            </a:r>
            <a:r>
              <a:rPr lang="en-US" sz="2200" dirty="0" err="1"/>
              <a:t>dispuse</a:t>
            </a:r>
            <a:r>
              <a:rPr lang="en-US" sz="2200" dirty="0"/>
              <a:t>/</a:t>
            </a:r>
            <a:r>
              <a:rPr lang="en-US" sz="2200" dirty="0" err="1"/>
              <a:t>transmise</a:t>
            </a:r>
            <a:r>
              <a:rPr lang="en-US" sz="2200" dirty="0"/>
              <a:t> de MPGMR</a:t>
            </a:r>
            <a:r>
              <a:rPr lang="ro-RO" sz="2200" dirty="0"/>
              <a:t> </a:t>
            </a:r>
            <a:r>
              <a:rPr lang="it-IT" sz="2200" dirty="0"/>
              <a:t>Iuliu STOCKLOSA</a:t>
            </a:r>
            <a:r>
              <a:rPr lang="en-US" sz="2200" dirty="0"/>
              <a:t>, </a:t>
            </a:r>
            <a:r>
              <a:rPr lang="en-US" sz="2200" dirty="0" err="1"/>
              <a:t>Centrul</a:t>
            </a:r>
            <a:r>
              <a:rPr lang="en-US" sz="2200" dirty="0"/>
              <a:t> de </a:t>
            </a:r>
            <a:r>
              <a:rPr lang="en-US" sz="2200" dirty="0" err="1"/>
              <a:t>excelență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Ballivat</a:t>
            </a:r>
            <a:r>
              <a:rPr lang="ro-RO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200" dirty="0"/>
              <a:t>Continuarea</a:t>
            </a:r>
            <a:r>
              <a:rPr lang="en-US" sz="2200" dirty="0"/>
              <a:t> </a:t>
            </a:r>
            <a:r>
              <a:rPr lang="en-US" sz="2200" dirty="0" err="1"/>
              <a:t>demersurilor</a:t>
            </a:r>
            <a:r>
              <a:rPr lang="en-US" sz="2200" dirty="0"/>
              <a:t> de </a:t>
            </a:r>
            <a:r>
              <a:rPr lang="en-US" sz="2200" dirty="0" err="1"/>
              <a:t>completare</a:t>
            </a:r>
            <a:r>
              <a:rPr lang="en-US" sz="2200" dirty="0"/>
              <a:t> a </a:t>
            </a:r>
            <a:r>
              <a:rPr lang="en-US" sz="2200" dirty="0" err="1"/>
              <a:t>efectivelor</a:t>
            </a:r>
            <a:r>
              <a:rPr lang="en-US" sz="2200" dirty="0"/>
              <a:t> active ale </a:t>
            </a:r>
            <a:r>
              <a:rPr lang="en-US" sz="2200" dirty="0" err="1"/>
              <a:t>Comanderiei</a:t>
            </a:r>
            <a:r>
              <a:rPr lang="en-US" sz="2200" dirty="0"/>
              <a:t>; </a:t>
            </a:r>
            <a:endParaRPr lang="ro-RO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200" dirty="0"/>
              <a:t>Sprijinirea </a:t>
            </a:r>
            <a:r>
              <a:rPr lang="en-US" sz="2200" dirty="0" err="1"/>
              <a:t>renovarii</a:t>
            </a:r>
            <a:r>
              <a:rPr lang="en-US" sz="2200" dirty="0"/>
              <a:t> </a:t>
            </a:r>
            <a:r>
              <a:rPr lang="en-US" sz="2200" dirty="0" err="1"/>
              <a:t>celor</a:t>
            </a:r>
            <a:r>
              <a:rPr lang="en-US" sz="2200" dirty="0"/>
              <a:t> 2 </a:t>
            </a:r>
            <a:r>
              <a:rPr lang="en-US" sz="2200" dirty="0" err="1"/>
              <a:t>saloane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a </a:t>
            </a:r>
            <a:r>
              <a:rPr lang="en-US" sz="2200" dirty="0" err="1"/>
              <a:t>celor</a:t>
            </a:r>
            <a:r>
              <a:rPr lang="en-US" sz="2200" dirty="0"/>
              <a:t> 2 </a:t>
            </a:r>
            <a:r>
              <a:rPr lang="en-US" sz="2200" dirty="0" err="1"/>
              <a:t>grupuri</a:t>
            </a:r>
            <a:r>
              <a:rPr lang="en-US" sz="2200" dirty="0"/>
              <a:t> </a:t>
            </a:r>
            <a:r>
              <a:rPr lang="en-US" sz="2200" dirty="0" err="1"/>
              <a:t>sanitare</a:t>
            </a:r>
            <a:r>
              <a:rPr lang="en-US" sz="2200" dirty="0"/>
              <a:t> din </a:t>
            </a:r>
            <a:r>
              <a:rPr lang="en-US" sz="2200" dirty="0" err="1"/>
              <a:t>cadrul</a:t>
            </a:r>
            <a:r>
              <a:rPr lang="en-US" sz="2200" dirty="0"/>
              <a:t> </a:t>
            </a:r>
            <a:r>
              <a:rPr lang="en-US" sz="2200" dirty="0" err="1"/>
              <a:t>Spitalului</a:t>
            </a:r>
            <a:r>
              <a:rPr lang="en-US" sz="2200" dirty="0"/>
              <a:t> </a:t>
            </a:r>
            <a:r>
              <a:rPr lang="en-US" sz="2200" dirty="0" err="1"/>
              <a:t>Militar</a:t>
            </a:r>
            <a:r>
              <a:rPr lang="en-US" sz="2200" dirty="0"/>
              <a:t> din Timisoara</a:t>
            </a:r>
            <a:r>
              <a:rPr lang="ro-RO" sz="2200" dirty="0"/>
              <a:t>;</a:t>
            </a:r>
            <a:endParaRPr lang="en-US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 err="1"/>
              <a:t>Sprijinirea</a:t>
            </a:r>
            <a:r>
              <a:rPr lang="ro-RO" sz="2200" dirty="0"/>
              <a:t> proiectului privind modernizarea sălii de concerte ”Mihai Periam” din cadrul Liceului de Ar</a:t>
            </a:r>
            <a:r>
              <a:rPr lang="en-US" sz="2200" dirty="0"/>
              <a:t>ta</a:t>
            </a:r>
            <a:r>
              <a:rPr lang="ro-RO" sz="2200" dirty="0"/>
              <a:t> ”Ion Vidu” din Timișoara;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200" dirty="0"/>
              <a:t>Continuarea parteneriatului </a:t>
            </a:r>
            <a:r>
              <a:rPr lang="en-US" sz="2200" dirty="0" err="1"/>
              <a:t>ini</a:t>
            </a:r>
            <a:r>
              <a:rPr lang="ro-RO" sz="2200" dirty="0" err="1"/>
              <a:t>țiat</a:t>
            </a:r>
            <a:r>
              <a:rPr lang="ro-RO" sz="2200" dirty="0"/>
              <a:t> cu Universitatea </a:t>
            </a:r>
            <a:r>
              <a:rPr lang="ro-RO" sz="2200" dirty="0" err="1"/>
              <a:t>Tibiscus</a:t>
            </a:r>
            <a:r>
              <a:rPr lang="ro-RO" sz="2200" dirty="0"/>
              <a:t> din Timișoara în vederea sprijinirii plus valorii pentru copii cu performanțe;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200" dirty="0"/>
              <a:t>Continuarea și intensificarea acțiunilor caritabile de grup sau individuale;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sz="2200" dirty="0"/>
          </a:p>
        </p:txBody>
      </p:sp>
      <p:sp>
        <p:nvSpPr>
          <p:cNvPr id="4" name="Titlu 1">
            <a:extLst>
              <a:ext uri="{FF2B5EF4-FFF2-40B4-BE49-F238E27FC236}">
                <a16:creationId xmlns:a16="http://schemas.microsoft.com/office/drawing/2014/main" id="{7C0FCD7D-67D3-0B03-B625-88E044A5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lang="ro-RO" sz="2200" dirty="0"/>
            </a:br>
            <a:r>
              <a:rPr lang="ro-RO" sz="2200" dirty="0"/>
              <a:t>Propuneri acțiuni 2023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Comanderia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”Jacques de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Molay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 Timișoara</a:t>
            </a:r>
            <a:endParaRPr lang="en-US" sz="2200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562420E-EBA6-FB80-5893-FED01318F443}"/>
              </a:ext>
            </a:extLst>
          </p:cNvPr>
          <p:cNvSpPr txBox="1"/>
          <p:nvPr/>
        </p:nvSpPr>
        <p:spPr>
          <a:xfrm>
            <a:off x="993058" y="6428578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64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342C105-6681-69BC-4C4B-19CB5DE8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77" y="1206913"/>
            <a:ext cx="3036446" cy="33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84BE105C-2991-A80B-0CCA-5075D9298C2E}"/>
              </a:ext>
            </a:extLst>
          </p:cNvPr>
          <p:cNvSpPr txBox="1"/>
          <p:nvPr/>
        </p:nvSpPr>
        <p:spPr>
          <a:xfrm>
            <a:off x="1002891" y="4990928"/>
            <a:ext cx="10589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NON NOBIS,DOMINE,NON NOBIS,SED NOMINI TUO DA GLORIAM!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E35EACC6-86DB-32CD-2B2A-986BA426FAA0}"/>
              </a:ext>
            </a:extLst>
          </p:cNvPr>
          <p:cNvSpPr txBox="1"/>
          <p:nvPr/>
        </p:nvSpPr>
        <p:spPr>
          <a:xfrm>
            <a:off x="1189704" y="6324447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358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5B4DBD-631C-596E-454A-3FBBC523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512548"/>
            <a:ext cx="10911350" cy="1886462"/>
          </a:xfrm>
        </p:spPr>
        <p:txBody>
          <a:bodyPr>
            <a:normAutofit/>
          </a:bodyPr>
          <a:lstStyle/>
          <a:p>
            <a:pPr algn="ctr"/>
            <a:br>
              <a:rPr lang="ro-RO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endParaRPr lang="en-US" spc="100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A75CD2F-8E05-B66D-7E45-6F65C69FA0CC}"/>
              </a:ext>
            </a:extLst>
          </p:cNvPr>
          <p:cNvGrpSpPr>
            <a:grpSpLocks/>
          </p:cNvGrpSpPr>
          <p:nvPr/>
        </p:nvGrpSpPr>
        <p:grpSpPr bwMode="auto">
          <a:xfrm>
            <a:off x="5102942" y="512548"/>
            <a:ext cx="1641987" cy="1039195"/>
            <a:chOff x="4688" y="212"/>
            <a:chExt cx="2865" cy="1828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D81220A-60D1-8702-D560-F2D958417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" y="470"/>
              <a:ext cx="1545" cy="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C1761ABC-6E23-3F58-2DD4-BC72D7E65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54AE80C1-C6A6-017E-A525-A3B399CE4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C80D67A0-6DC2-7B2A-04D3-C9B7465D5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DD011FC1-0E64-ECF3-6AE7-7DC8EF433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8DD4D4FE-1FFA-E1FE-BF0E-FA01ED410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62299097-9DC6-292A-2E65-8CD757166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0C3DE6B3-AF4D-E69A-F590-29F52A634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EC237961-CE20-D278-61B4-1696EF1F5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11FD5D3A-A6CF-84EF-3A13-FA6912C8B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" y="212"/>
              <a:ext cx="2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u 1">
            <a:extLst>
              <a:ext uri="{FF2B5EF4-FFF2-40B4-BE49-F238E27FC236}">
                <a16:creationId xmlns:a16="http://schemas.microsoft.com/office/drawing/2014/main" id="{2E869855-AE98-B18E-5147-6E396B5A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9100"/>
            <a:ext cx="10636250" cy="3217863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o-RO" sz="4100" b="1" dirty="0">
                <a:ea typeface="Amiri" panose="00000500000000000000" pitchFamily="2" charset="-78"/>
                <a:cs typeface="Amiri" panose="00000500000000000000" pitchFamily="2" charset="-78"/>
              </a:rPr>
              <a:t>RAPORT ANUAL DE ACTIVITATE</a:t>
            </a:r>
            <a:br>
              <a:rPr lang="ro-RO" b="1" dirty="0"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ro-RO" sz="3300" dirty="0">
                <a:ea typeface="Amiri" panose="00000500000000000000" pitchFamily="2" charset="-78"/>
                <a:cs typeface="Amiri" panose="00000500000000000000" pitchFamily="2" charset="-78"/>
              </a:rPr>
              <a:t>202</a:t>
            </a:r>
            <a:r>
              <a:rPr lang="en-US" sz="3300" dirty="0"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ro-RO" sz="3300" dirty="0">
                <a:ea typeface="Amiri" panose="00000500000000000000" pitchFamily="2" charset="-78"/>
                <a:cs typeface="Amiri" panose="00000500000000000000" pitchFamily="2" charset="-78"/>
              </a:rPr>
              <a:t> (90</a:t>
            </a:r>
            <a:r>
              <a:rPr lang="en-US" sz="3300" dirty="0">
                <a:ea typeface="Amiri" panose="00000500000000000000" pitchFamily="2" charset="-78"/>
                <a:cs typeface="Amiri" panose="00000500000000000000" pitchFamily="2" charset="-78"/>
              </a:rPr>
              <a:t>5</a:t>
            </a:r>
            <a:r>
              <a:rPr lang="ro-RO" sz="3300" dirty="0">
                <a:ea typeface="Amiri" panose="00000500000000000000" pitchFamily="2" charset="-78"/>
                <a:cs typeface="Amiri" panose="00000500000000000000" pitchFamily="2" charset="-78"/>
              </a:rPr>
              <a:t> AT)</a:t>
            </a:r>
            <a:endParaRPr lang="en-US" sz="3300" dirty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Substituent text 2">
            <a:extLst>
              <a:ext uri="{FF2B5EF4-FFF2-40B4-BE49-F238E27FC236}">
                <a16:creationId xmlns:a16="http://schemas.microsoft.com/office/drawing/2014/main" id="{761F2FE0-7346-7279-A12E-A8E757673BA0}"/>
              </a:ext>
            </a:extLst>
          </p:cNvPr>
          <p:cNvSpPr txBox="1">
            <a:spLocks/>
          </p:cNvSpPr>
          <p:nvPr/>
        </p:nvSpPr>
        <p:spPr>
          <a:xfrm>
            <a:off x="1244805" y="5319532"/>
            <a:ext cx="10386756" cy="80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o-RO" sz="2400" b="1" dirty="0">
                <a:ea typeface="Amiri" panose="00000500000000000000" pitchFamily="2" charset="-78"/>
                <a:cs typeface="Amiri" panose="00000500000000000000" pitchFamily="2" charset="-78"/>
              </a:rPr>
              <a:t>COMANDANT KCTJ URCAN TINEL</a:t>
            </a:r>
            <a:endParaRPr lang="en-US" sz="2400" b="1" dirty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54725855-09E9-77C0-A26E-F54A14BEB984}"/>
              </a:ext>
            </a:extLst>
          </p:cNvPr>
          <p:cNvSpPr txBox="1"/>
          <p:nvPr/>
        </p:nvSpPr>
        <p:spPr>
          <a:xfrm>
            <a:off x="934065" y="6176963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41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B02790-7AB0-A965-8B0A-6A5D29AD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m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artie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TIMISOARA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;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CRAIOVA</a:t>
            </a:r>
            <a:endParaRPr lang="en-US" sz="22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3760C3F-6E54-0650-7D74-C1755177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239" y="2991900"/>
            <a:ext cx="1649361" cy="2018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600" dirty="0">
                <a:ea typeface="Amiri" panose="00000500000000000000" pitchFamily="2" charset="-78"/>
                <a:cs typeface="Amiri" panose="00000500000000000000" pitchFamily="2" charset="-78"/>
              </a:rPr>
              <a:t>Primiri în Ordin</a:t>
            </a:r>
            <a:endParaRPr lang="en-US" sz="3600" dirty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05B75686-0D5F-53B2-0D31-0E09EB69FB41}"/>
              </a:ext>
            </a:extLst>
          </p:cNvPr>
          <p:cNvSpPr txBox="1"/>
          <p:nvPr/>
        </p:nvSpPr>
        <p:spPr>
          <a:xfrm>
            <a:off x="934065" y="6176963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10" name="Substituent conținut 9">
            <a:extLst>
              <a:ext uri="{FF2B5EF4-FFF2-40B4-BE49-F238E27FC236}">
                <a16:creationId xmlns:a16="http://schemas.microsoft.com/office/drawing/2014/main" id="{8D80C021-19DF-630D-1C1C-7FCD73313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13" y="1385904"/>
            <a:ext cx="3263503" cy="4351338"/>
          </a:xfr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0D15ABB0-D680-313F-1590-9F3D359DF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45" y="1385904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6FBFB4-60D0-8B82-8A66-CCFCA436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lang="ro-RO" sz="2400" dirty="0"/>
            </a:br>
            <a:r>
              <a:rPr lang="en-US" sz="2400" dirty="0" err="1"/>
              <a:t>septembrie</a:t>
            </a:r>
            <a:r>
              <a:rPr lang="en-US" sz="2400" dirty="0"/>
              <a:t> - </a:t>
            </a:r>
            <a:r>
              <a:rPr lang="en-US" sz="2400" b="1" dirty="0"/>
              <a:t>TIMISOARA 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D5F1871-838D-05DA-4878-1EE16FFEEB98}"/>
              </a:ext>
            </a:extLst>
          </p:cNvPr>
          <p:cNvSpPr txBox="1"/>
          <p:nvPr/>
        </p:nvSpPr>
        <p:spPr>
          <a:xfrm>
            <a:off x="334297" y="2985831"/>
            <a:ext cx="1966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ea typeface="Amiri" panose="00000500000000000000" pitchFamily="2" charset="-78"/>
                <a:cs typeface="Amiri" panose="00000500000000000000" pitchFamily="2" charset="-78"/>
              </a:rPr>
              <a:t>Avansări în </a:t>
            </a:r>
          </a:p>
          <a:p>
            <a:pPr algn="ctr"/>
            <a:r>
              <a:rPr lang="ro-RO" sz="3600" dirty="0">
                <a:ea typeface="Amiri" panose="00000500000000000000" pitchFamily="2" charset="-78"/>
                <a:cs typeface="Amiri" panose="00000500000000000000" pitchFamily="2" charset="-78"/>
              </a:rPr>
              <a:t>grad</a:t>
            </a:r>
            <a:endParaRPr lang="en-US" sz="3600" dirty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5DC20B47-D5F3-0B97-92D2-3AB9C49D8B53}"/>
              </a:ext>
            </a:extLst>
          </p:cNvPr>
          <p:cNvSpPr txBox="1"/>
          <p:nvPr/>
        </p:nvSpPr>
        <p:spPr>
          <a:xfrm>
            <a:off x="1012723" y="6341804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30442027-9CDB-7109-5725-B204C5EA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85" y="1249339"/>
            <a:ext cx="3597544" cy="4796725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F0C9C214-F17A-BE10-CC89-D2CEECF05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78" y="1514940"/>
            <a:ext cx="5380777" cy="40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EA556B-7D80-8A58-4C0E-350D0AD0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</a:t>
            </a:r>
            <a:r>
              <a:rPr lang="en-US" sz="2200" dirty="0" err="1">
                <a:solidFill>
                  <a:prstClr val="black"/>
                </a:solidFill>
                <a:latin typeface="Calibri Light" panose="020F0302020204030204"/>
              </a:rPr>
              <a:t>artie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 - </a:t>
            </a: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BUCURESTI</a:t>
            </a:r>
            <a:endParaRPr lang="en-US" b="1" dirty="0"/>
          </a:p>
        </p:txBody>
      </p:sp>
      <p:sp>
        <p:nvSpPr>
          <p:cNvPr id="5" name="Substituent conținut 9">
            <a:extLst>
              <a:ext uri="{FF2B5EF4-FFF2-40B4-BE49-F238E27FC236}">
                <a16:creationId xmlns:a16="http://schemas.microsoft.com/office/drawing/2014/main" id="{6A664D56-F5D4-F32A-03AF-5EB350C9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230" y="2555198"/>
            <a:ext cx="4097190" cy="20942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Capitulul Anual Administrativ al Marelui Priorat General Magistral al Romaniei </a:t>
            </a:r>
            <a:endParaRPr lang="en-US" sz="3600" b="1" dirty="0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6CCC1CA-91A8-E06D-ACDE-AB5FAD375878}"/>
              </a:ext>
            </a:extLst>
          </p:cNvPr>
          <p:cNvSpPr txBox="1"/>
          <p:nvPr/>
        </p:nvSpPr>
        <p:spPr>
          <a:xfrm>
            <a:off x="1130710" y="6215876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8DEE8F64-3ACF-7951-DB81-C893F9E1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93" y="3914529"/>
            <a:ext cx="2957177" cy="2217883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25746972-9B74-18D6-AF35-3F8EA23F1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60" y="1497465"/>
            <a:ext cx="2957178" cy="2217884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45ACD68B-9372-F2DA-D7A3-36CE5CBF6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05" y="1497465"/>
            <a:ext cx="3413613" cy="45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11F274-B570-9149-E645-AADC387C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1077" cy="832514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lang="ro-RO" sz="2200" dirty="0"/>
            </a:br>
            <a:r>
              <a:rPr lang="en-US" sz="2200" dirty="0"/>
              <a:t>m</a:t>
            </a:r>
            <a:r>
              <a:rPr lang="ro-RO" sz="2200" dirty="0" err="1"/>
              <a:t>artie</a:t>
            </a:r>
            <a:r>
              <a:rPr lang="ro-RO" sz="2200" dirty="0"/>
              <a:t> – </a:t>
            </a:r>
            <a:r>
              <a:rPr lang="ro-RO" sz="2200" b="1" dirty="0"/>
              <a:t>LUGOJ</a:t>
            </a:r>
            <a:r>
              <a:rPr lang="ro-RO" sz="2200" dirty="0"/>
              <a:t>  </a:t>
            </a:r>
            <a:r>
              <a:rPr lang="en-US" sz="2200" dirty="0"/>
              <a:t>;  </a:t>
            </a:r>
            <a:r>
              <a:rPr lang="en-US" sz="2200" dirty="0" err="1"/>
              <a:t>noiembrie</a:t>
            </a:r>
            <a:r>
              <a:rPr lang="en-US" sz="2200" dirty="0"/>
              <a:t> - </a:t>
            </a:r>
            <a:r>
              <a:rPr lang="en-US" sz="2200" b="1" dirty="0"/>
              <a:t>TIMISOARA</a:t>
            </a:r>
          </a:p>
        </p:txBody>
      </p:sp>
      <p:sp>
        <p:nvSpPr>
          <p:cNvPr id="10" name="Substituent conținut 9">
            <a:extLst>
              <a:ext uri="{FF2B5EF4-FFF2-40B4-BE49-F238E27FC236}">
                <a16:creationId xmlns:a16="http://schemas.microsoft.com/office/drawing/2014/main" id="{3E39CB4D-3FDA-3BCA-1CBE-DC9758EDE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18" y="2589931"/>
            <a:ext cx="2215332" cy="1889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err="1">
                <a:latin typeface="+mj-lt"/>
              </a:rPr>
              <a:t>Capitul</a:t>
            </a:r>
            <a:r>
              <a:rPr lang="en-US" sz="3000" b="1" dirty="0">
                <a:latin typeface="+mj-lt"/>
              </a:rPr>
              <a:t> de </a:t>
            </a:r>
            <a:r>
              <a:rPr lang="ro-RO" sz="3000" b="1" dirty="0">
                <a:latin typeface="+mj-lt"/>
              </a:rPr>
              <a:t>î</a:t>
            </a:r>
            <a:r>
              <a:rPr lang="en-US" sz="3000" b="1" dirty="0" err="1">
                <a:latin typeface="+mj-lt"/>
              </a:rPr>
              <a:t>nnobilare</a:t>
            </a:r>
            <a:endParaRPr lang="en-US" sz="3000" b="1" dirty="0">
              <a:latin typeface="+mj-lt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4BC91CA-C4EC-B23A-92D5-CCF47E6F3864}"/>
              </a:ext>
            </a:extLst>
          </p:cNvPr>
          <p:cNvSpPr txBox="1"/>
          <p:nvPr/>
        </p:nvSpPr>
        <p:spPr>
          <a:xfrm>
            <a:off x="1101213" y="6274877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302FA78E-00CE-CFC8-AAB2-04E01EF1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70" y="1308288"/>
            <a:ext cx="3364428" cy="4485904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4DCAE86-7FC2-CE3F-963B-21C1D72C2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6" y="1197641"/>
            <a:ext cx="4318861" cy="2002192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D344F822-6BCD-D3F7-B44B-8DAE9D06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61" y="3306606"/>
            <a:ext cx="5197425" cy="28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2A8F73-185C-4DBD-552E-D228F2F2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474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lang="ro-RO" sz="2200" dirty="0"/>
            </a:br>
            <a:r>
              <a:rPr lang="en-US" sz="2200" dirty="0" err="1"/>
              <a:t>iulie</a:t>
            </a:r>
            <a:r>
              <a:rPr lang="en-US" sz="2200" dirty="0"/>
              <a:t> – </a:t>
            </a:r>
            <a:r>
              <a:rPr lang="en-US" sz="2200" b="1" dirty="0"/>
              <a:t>SECASENI </a:t>
            </a:r>
            <a:r>
              <a:rPr lang="en-US" sz="2200" dirty="0"/>
              <a:t> ;  </a:t>
            </a:r>
            <a:r>
              <a:rPr lang="en-US" sz="2200" dirty="0" err="1"/>
              <a:t>septembrie</a:t>
            </a:r>
            <a:r>
              <a:rPr lang="en-US" sz="2200" dirty="0"/>
              <a:t> - </a:t>
            </a:r>
            <a:r>
              <a:rPr lang="en-US" sz="2200" b="1" dirty="0"/>
              <a:t>TIMISOARA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72A79305-AFE6-61D4-80B4-0C97AF2E1DAC}"/>
              </a:ext>
            </a:extLst>
          </p:cNvPr>
          <p:cNvSpPr txBox="1"/>
          <p:nvPr/>
        </p:nvSpPr>
        <p:spPr>
          <a:xfrm>
            <a:off x="1101213" y="6274877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sp>
        <p:nvSpPr>
          <p:cNvPr id="16" name="Substituent conținut 9">
            <a:extLst>
              <a:ext uri="{FF2B5EF4-FFF2-40B4-BE49-F238E27FC236}">
                <a16:creationId xmlns:a16="http://schemas.microsoft.com/office/drawing/2014/main" id="{2EF513F7-C0B7-A0D0-FDBB-A57808D1EC05}"/>
              </a:ext>
            </a:extLst>
          </p:cNvPr>
          <p:cNvSpPr txBox="1">
            <a:spLocks/>
          </p:cNvSpPr>
          <p:nvPr/>
        </p:nvSpPr>
        <p:spPr>
          <a:xfrm>
            <a:off x="121436" y="2647192"/>
            <a:ext cx="2660146" cy="156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err="1">
                <a:latin typeface="+mj-lt"/>
              </a:rPr>
              <a:t>Capitule</a:t>
            </a:r>
            <a:r>
              <a:rPr lang="en-US" sz="3000" b="1" dirty="0">
                <a:latin typeface="+mj-lt"/>
              </a:rPr>
              <a:t> ale </a:t>
            </a:r>
            <a:r>
              <a:rPr lang="en-US" sz="3000" b="1" dirty="0" err="1">
                <a:latin typeface="+mj-lt"/>
              </a:rPr>
              <a:t>Comaderiilor</a:t>
            </a:r>
            <a:r>
              <a:rPr lang="en-US" sz="3000" b="1" dirty="0">
                <a:latin typeface="+mj-lt"/>
              </a:rPr>
              <a:t> din </a:t>
            </a:r>
            <a:r>
              <a:rPr lang="en-US" sz="3000" b="1" dirty="0" err="1">
                <a:latin typeface="+mj-lt"/>
              </a:rPr>
              <a:t>Ballivat</a:t>
            </a:r>
            <a:endParaRPr lang="en-US" sz="3000" b="1" dirty="0">
              <a:latin typeface="+mj-lt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7EF11F1-655A-E9E0-9051-D3C78105F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20" y="1331571"/>
            <a:ext cx="3773836" cy="2422751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EB1AC852-4623-3CAA-17F3-52CC18AE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2" y="1296353"/>
            <a:ext cx="4652120" cy="2580885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D640D2E5-1308-41BA-0754-871DDABD8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31" y="3897834"/>
            <a:ext cx="4686307" cy="22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899D-ACEE-C4F8-B053-92EAD3DF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C82D82-FE84-6AC9-AABB-1418D776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TIMISOARA</a:t>
            </a:r>
            <a:endParaRPr lang="en-US" sz="2200" b="1" dirty="0"/>
          </a:p>
        </p:txBody>
      </p:sp>
      <p:sp>
        <p:nvSpPr>
          <p:cNvPr id="5" name="Substituent conținut 2">
            <a:extLst>
              <a:ext uri="{FF2B5EF4-FFF2-40B4-BE49-F238E27FC236}">
                <a16:creationId xmlns:a16="http://schemas.microsoft.com/office/drawing/2014/main" id="{A150E088-C9CE-E524-8F2C-FD7C49EE8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354" y="2627046"/>
            <a:ext cx="4130867" cy="16039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Concursul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de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tir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cu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arma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CUPA OSMTH</a:t>
            </a:r>
          </a:p>
          <a:p>
            <a:pPr marL="0" indent="0" algn="ctr">
              <a:buNone/>
            </a:pPr>
            <a:endParaRPr lang="en-US" sz="3600" b="1" dirty="0"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buNone/>
            </a:pP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                  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Finalistii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nostri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D3FDB41D-1580-F1D2-62F7-84C3DE8361BD}"/>
              </a:ext>
            </a:extLst>
          </p:cNvPr>
          <p:cNvSpPr txBox="1"/>
          <p:nvPr/>
        </p:nvSpPr>
        <p:spPr>
          <a:xfrm>
            <a:off x="1061884" y="6492874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7F9E6712-08AD-DAEC-A581-81CB257A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79" y="1595054"/>
            <a:ext cx="2129441" cy="366789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E4288C-7AAA-B673-9665-76319EFA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397" y="1538396"/>
            <a:ext cx="1849464" cy="366789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091F65AC-ECF5-D361-B2E9-75A8BDF23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83" y="1595054"/>
            <a:ext cx="1570751" cy="36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C388CF-DCAB-6FAE-24FA-B00561E7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>
            <a:normAutofit/>
          </a:bodyPr>
          <a:lstStyle/>
          <a:p>
            <a:pPr algn="ctr"/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OMINE,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OBIS,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OMINI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spc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LORIAM !</a:t>
            </a:r>
            <a:b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TIMISOARA</a:t>
            </a:r>
            <a:endParaRPr lang="en-US" sz="2200" b="1" dirty="0"/>
          </a:p>
        </p:txBody>
      </p:sp>
      <p:sp>
        <p:nvSpPr>
          <p:cNvPr id="5" name="Substituent conținut 2">
            <a:extLst>
              <a:ext uri="{FF2B5EF4-FFF2-40B4-BE49-F238E27FC236}">
                <a16:creationId xmlns:a16="http://schemas.microsoft.com/office/drawing/2014/main" id="{5A79003B-EA8C-26B6-F7CD-6DCB8257F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02" y="1651357"/>
            <a:ext cx="4130867" cy="38040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Renovarea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a 2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saloane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si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a 2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grupuri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sanitare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din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cadrul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SPITALULUI MILITAR din TIMISOARA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alaturi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de:</a:t>
            </a:r>
          </a:p>
          <a:p>
            <a:pPr marL="0" indent="0" algn="ctr">
              <a:buNone/>
            </a:pP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Comanderia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FRANCISC DE ASSISI Brad </a:t>
            </a:r>
          </a:p>
          <a:p>
            <a:pPr marL="0" indent="0" algn="ctr">
              <a:buNone/>
            </a:pP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- </a:t>
            </a:r>
            <a:r>
              <a:rPr lang="en-US" sz="3600" b="1" dirty="0" err="1">
                <a:ea typeface="Amiri" panose="00000500000000000000" pitchFamily="2" charset="-78"/>
                <a:cs typeface="Amiri" panose="00000500000000000000" pitchFamily="2" charset="-78"/>
              </a:rPr>
              <a:t>Asociatia</a:t>
            </a:r>
            <a:r>
              <a:rPr lang="en-US" sz="3600" b="1" dirty="0">
                <a:ea typeface="Amiri" panose="00000500000000000000" pitchFamily="2" charset="-78"/>
                <a:cs typeface="Amiri" panose="00000500000000000000" pitchFamily="2" charset="-78"/>
              </a:rPr>
              <a:t> DOOMSTRIKER LEMC ROMANIA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C590F43E-7C77-BC92-0F0B-82B7074111DE}"/>
              </a:ext>
            </a:extLst>
          </p:cNvPr>
          <p:cNvSpPr txBox="1"/>
          <p:nvPr/>
        </p:nvSpPr>
        <p:spPr>
          <a:xfrm>
            <a:off x="1061884" y="6492874"/>
            <a:ext cx="1069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Acest document conține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conține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date cu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caracter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personal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protejate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de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prevederile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Regulamentului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 (UE) 2016/679</a:t>
            </a:r>
            <a:r>
              <a:rPr lang="ro-RO" sz="12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200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7788746-9175-0C1A-5740-C338934B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1" y="1537455"/>
            <a:ext cx="3463123" cy="4617497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9C99F36D-39F0-8A78-D59E-29F8C07EF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35" y="1537456"/>
            <a:ext cx="2861603" cy="4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662</Words>
  <Application>Microsoft Office PowerPoint</Application>
  <PresentationFormat>Ecran lat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8" baseType="lpstr">
      <vt:lpstr>Amiri</vt:lpstr>
      <vt:lpstr>Arial</vt:lpstr>
      <vt:lpstr>Calibri</vt:lpstr>
      <vt:lpstr>Calibri Light</vt:lpstr>
      <vt:lpstr>Wingdings</vt:lpstr>
      <vt:lpstr>Temă Office</vt:lpstr>
      <vt:lpstr>Prezentare PowerPoint</vt:lpstr>
      <vt:lpstr>   NON NOBIS DOMINE, NON NOBIS, SED NOMINI TUO DA GLORIAM !</vt:lpstr>
      <vt:lpstr>NON NOBIS DOMINE, NON NOBIS, SED NOMINI TUO DA GLORIAM ! martie – TIMISOARA  ;   mai - CRAIOVA</vt:lpstr>
      <vt:lpstr>NON NOBIS DOMINE, NON NOBIS, SED NOMINI TUO DA GLORIAM ! septembrie - TIMISOARA </vt:lpstr>
      <vt:lpstr>NON NOBIS DOMINE, NON NOBIS, SED NOMINI TUO DA GLORIAM ! martie - BUCURESTI</vt:lpstr>
      <vt:lpstr>NON NOBIS DOMINE, NON NOBIS, SED NOMINI TUO DA GLORIAM ! martie – LUGOJ  ;  noiembrie - TIMISOARA</vt:lpstr>
      <vt:lpstr>NON NOBIS DOMINE, NON NOBIS, SED NOMINI TUO DA GLORIAM ! iulie – SECASENI  ;  septembrie - TIMISOARA</vt:lpstr>
      <vt:lpstr>NON NOBIS DOMINE, NON NOBIS, SED NOMINI TUO DA GLORIAM ! TIMISOARA</vt:lpstr>
      <vt:lpstr>NON NOBIS DOMINE, NON NOBIS, SED NOMINI TUO DA GLORIAM ! TIMISOARA</vt:lpstr>
      <vt:lpstr>NON NOBIS DOMINE, NON NOBIS, SED NOMINI TUO DA GLORIAM ! Decembrie - Timișoara</vt:lpstr>
      <vt:lpstr>NON NOBIS DOMINE, NON NOBIS, SED NOMINI TUO DA GLORIAM ! Propuneri acțiuni 2023 – Comanderia ”Jacques de Molay” Timișoara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GTU 0199</dc:creator>
  <cp:lastModifiedBy>Gabriela Urcan</cp:lastModifiedBy>
  <cp:revision>22</cp:revision>
  <dcterms:created xsi:type="dcterms:W3CDTF">2023-02-11T08:55:19Z</dcterms:created>
  <dcterms:modified xsi:type="dcterms:W3CDTF">2024-02-21T18:53:22Z</dcterms:modified>
</cp:coreProperties>
</file>